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9" r:id="rId3"/>
    <p:sldId id="261" r:id="rId4"/>
    <p:sldId id="270" r:id="rId5"/>
    <p:sldId id="259" r:id="rId6"/>
    <p:sldId id="271" r:id="rId7"/>
    <p:sldId id="262" r:id="rId8"/>
    <p:sldId id="272" r:id="rId9"/>
    <p:sldId id="273" r:id="rId10"/>
    <p:sldId id="263" r:id="rId11"/>
    <p:sldId id="265" r:id="rId12"/>
    <p:sldId id="274" r:id="rId13"/>
    <p:sldId id="264" r:id="rId14"/>
    <p:sldId id="26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08" y="-8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кут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 сполучна ліні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5" name="Пі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31" name="Місце для дати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23C6909-4D30-4F16-9468-7CF91050883E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18" name="Місце для нижнього колонтитула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Місце для номера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684BCDC-FE07-4601-A337-789A5C784B3D}" type="slidenum">
              <a:rPr lang="ru-RU" smtClean="0"/>
              <a:t>‹№›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3C6909-4D30-4F16-9468-7CF91050883E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84BCDC-FE07-4601-A337-789A5C784B3D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23C6909-4D30-4F16-9468-7CF91050883E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684BCDC-FE07-4601-A337-789A5C784B3D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3C6909-4D30-4F16-9468-7CF91050883E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84BCDC-FE07-4601-A337-789A5C784B3D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23C6909-4D30-4F16-9468-7CF91050883E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684BCDC-FE07-4601-A337-789A5C784B3D}" type="slidenum">
              <a:rPr lang="ru-RU" smtClean="0"/>
              <a:t>‹№›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3C6909-4D30-4F16-9468-7CF91050883E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84BCDC-FE07-4601-A337-789A5C784B3D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3C6909-4D30-4F16-9468-7CF91050883E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84BCDC-FE07-4601-A337-789A5C784B3D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3C6909-4D30-4F16-9468-7CF91050883E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84BCDC-FE07-4601-A337-789A5C784B3D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23C6909-4D30-4F16-9468-7CF91050883E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84BCDC-FE07-4601-A337-789A5C784B3D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3C6909-4D30-4F16-9468-7CF91050883E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84BCDC-FE07-4601-A337-789A5C784B3D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кут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кут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3C6909-4D30-4F16-9468-7CF91050883E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84BCDC-FE07-4601-A337-789A5C784B3D}" type="slidenum">
              <a:rPr lang="ru-RU" smtClean="0"/>
              <a:t>‹№›</a:t>
            </a:fld>
            <a:endParaRPr lang="ru-RU"/>
          </a:p>
        </p:txBody>
      </p:sp>
      <p:sp>
        <p:nvSpPr>
          <p:cNvPr id="10" name="Місце для зображення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Місце для заголовка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1" name="Місце для тексту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27" name="Місце для дати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23C6909-4D30-4F16-9468-7CF91050883E}" type="datetimeFigureOut">
              <a:rPr lang="ru-RU" smtClean="0"/>
              <a:t>23.11.2014</a:t>
            </a:fld>
            <a:endParaRPr lang="ru-RU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Місце для номера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684BCDC-FE07-4601-A337-789A5C784B3D}" type="slidenum">
              <a:rPr lang="ru-RU" smtClean="0"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ru.wikipedia.org/wiki/%D0%9F%D1%80%D0%B8%D0%BA%D0%BB%D1%8E%D1%87%D0%B5%D0%BD%D0%B8%D1%8F_%D0%A2%D0%BE%D0%BC%D0%B0_%D0%A1%D0%BE%D0%B9%D0%B5%D1%80%D0%B0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28967" y="678979"/>
            <a:ext cx="7774632" cy="1611610"/>
          </a:xfrm>
        </p:spPr>
        <p:txBody>
          <a:bodyPr/>
          <a:lstStyle/>
          <a:p>
            <a:r>
              <a:rPr lang="uk-UA" sz="4400" dirty="0" smtClean="0"/>
              <a:t>Дитячі образи у Світовій літературі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92772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Ирина\Desktop\Dick_Send.jpgри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7016" y="3212976"/>
            <a:ext cx="4283312" cy="3355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Ирина\Desktop\1300597686_978517049745559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0816" y="0"/>
            <a:ext cx="4608512" cy="3022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Ирина\Desktop\09d581d305c1fba87a06108fcccbda8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331" y="188640"/>
            <a:ext cx="3960440" cy="60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509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3" descr="C:\Users\Ирина\Desktop\2593906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" y="3968"/>
            <a:ext cx="4470698" cy="3353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 descr="C:\Users\Ирина\Desktop\51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968"/>
            <a:ext cx="3450662" cy="4570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C:\Users\Ирина\Desktop\dick_sand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159111"/>
            <a:ext cx="4716016" cy="3700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435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Олівер Твіст(«Пригоди Олівера </a:t>
            </a:r>
            <a:r>
              <a:rPr lang="uk-UA" dirty="0" err="1" smtClean="0"/>
              <a:t>Твіста</a:t>
            </a:r>
            <a:r>
              <a:rPr lang="uk-UA" dirty="0" smtClean="0"/>
              <a:t>» Ч.Діккенс)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995936" y="1609416"/>
            <a:ext cx="3700264" cy="4846320"/>
          </a:xfrm>
        </p:spPr>
        <p:txBody>
          <a:bodyPr>
            <a:normAutofit fontScale="62500" lnSpcReduction="20000"/>
          </a:bodyPr>
          <a:lstStyle/>
          <a:p>
            <a:r>
              <a:rPr lang="ru-RU" dirty="0" err="1"/>
              <a:t>Олівер</a:t>
            </a:r>
            <a:r>
              <a:rPr lang="ru-RU" dirty="0"/>
              <a:t> </a:t>
            </a:r>
            <a:r>
              <a:rPr lang="ru-RU" dirty="0" err="1"/>
              <a:t>Твіст</a:t>
            </a:r>
            <a:r>
              <a:rPr lang="ru-RU" dirty="0"/>
              <a:t> </a:t>
            </a:r>
            <a:r>
              <a:rPr lang="ru-RU" dirty="0" err="1"/>
              <a:t>народився</a:t>
            </a:r>
            <a:r>
              <a:rPr lang="ru-RU" dirty="0"/>
              <a:t> у </a:t>
            </a:r>
            <a:r>
              <a:rPr lang="ru-RU" dirty="0" err="1"/>
              <a:t>робочому</a:t>
            </a:r>
            <a:r>
              <a:rPr lang="ru-RU" dirty="0"/>
              <a:t> </a:t>
            </a:r>
            <a:r>
              <a:rPr lang="ru-RU" dirty="0" err="1"/>
              <a:t>будинку</a:t>
            </a:r>
            <a:r>
              <a:rPr lang="ru-RU" dirty="0"/>
              <a:t>.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встигла</a:t>
            </a:r>
            <a:r>
              <a:rPr lang="ru-RU" dirty="0"/>
              <a:t> </a:t>
            </a:r>
            <a:r>
              <a:rPr lang="ru-RU" dirty="0" err="1"/>
              <a:t>кинути</a:t>
            </a:r>
            <a:r>
              <a:rPr lang="ru-RU" dirty="0"/>
              <a:t> на </a:t>
            </a:r>
            <a:r>
              <a:rPr lang="ru-RU" dirty="0" err="1"/>
              <a:t>нього</a:t>
            </a:r>
            <a:r>
              <a:rPr lang="ru-RU" dirty="0"/>
              <a:t> один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погляд</a:t>
            </a:r>
            <a:r>
              <a:rPr lang="ru-RU" dirty="0"/>
              <a:t> і померла; до </a:t>
            </a:r>
            <a:r>
              <a:rPr lang="ru-RU" dirty="0" err="1"/>
              <a:t>дев'яти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так і не </a:t>
            </a:r>
            <a:r>
              <a:rPr lang="ru-RU" dirty="0" err="1"/>
              <a:t>вдалося</a:t>
            </a:r>
            <a:r>
              <a:rPr lang="ru-RU" dirty="0"/>
              <a:t> </a:t>
            </a:r>
            <a:r>
              <a:rPr lang="ru-RU" dirty="0" err="1"/>
              <a:t>з'ясувати</a:t>
            </a:r>
            <a:r>
              <a:rPr lang="ru-RU" dirty="0"/>
              <a:t>,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батьки. </a:t>
            </a:r>
            <a:r>
              <a:rPr lang="uk-UA" dirty="0"/>
              <a:t>Лише потім стає </a:t>
            </a:r>
            <a:r>
              <a:rPr lang="uk-UA" dirty="0" err="1"/>
              <a:t>відомо-</a:t>
            </a:r>
            <a:r>
              <a:rPr lang="ru-RU" dirty="0" err="1"/>
              <a:t>Олівер</a:t>
            </a:r>
            <a:r>
              <a:rPr lang="ru-RU" dirty="0"/>
              <a:t> </a:t>
            </a:r>
            <a:r>
              <a:rPr lang="ru-RU" dirty="0" err="1"/>
              <a:t>Твіст</a:t>
            </a:r>
            <a:r>
              <a:rPr lang="uk-UA" dirty="0"/>
              <a:t>-</a:t>
            </a:r>
            <a:r>
              <a:rPr lang="ru-RU" dirty="0"/>
              <a:t>«</a:t>
            </a:r>
            <a:r>
              <a:rPr lang="ru-RU" dirty="0" err="1"/>
              <a:t>Плід</a:t>
            </a:r>
            <a:r>
              <a:rPr lang="ru-RU" dirty="0"/>
              <a:t> </a:t>
            </a:r>
            <a:r>
              <a:rPr lang="ru-RU" dirty="0" err="1"/>
              <a:t>нещасної</a:t>
            </a:r>
            <a:r>
              <a:rPr lang="ru-RU" dirty="0"/>
              <a:t> </a:t>
            </a:r>
            <a:r>
              <a:rPr lang="ru-RU" dirty="0" err="1"/>
              <a:t>любові</a:t>
            </a:r>
            <a:r>
              <a:rPr lang="ru-RU" dirty="0"/>
              <a:t>» </a:t>
            </a:r>
            <a:r>
              <a:rPr lang="ru-RU" dirty="0" err="1"/>
              <a:t>заможної</a:t>
            </a:r>
            <a:r>
              <a:rPr lang="ru-RU" dirty="0"/>
              <a:t> </a:t>
            </a:r>
            <a:r>
              <a:rPr lang="ru-RU" dirty="0" err="1"/>
              <a:t>дівчини</a:t>
            </a:r>
            <a:r>
              <a:rPr lang="ru-RU" dirty="0"/>
              <a:t> </a:t>
            </a:r>
            <a:r>
              <a:rPr lang="ru-RU" dirty="0" err="1"/>
              <a:t>Агнеси</a:t>
            </a:r>
            <a:r>
              <a:rPr lang="ru-RU" dirty="0"/>
              <a:t> й </a:t>
            </a:r>
            <a:r>
              <a:rPr lang="ru-RU" dirty="0" err="1"/>
              <a:t>одруженого</a:t>
            </a:r>
            <a:r>
              <a:rPr lang="ru-RU" dirty="0"/>
              <a:t> </a:t>
            </a:r>
            <a:r>
              <a:rPr lang="ru-RU" dirty="0" err="1"/>
              <a:t>чоловіка</a:t>
            </a:r>
            <a:r>
              <a:rPr lang="uk-UA" dirty="0"/>
              <a:t>. </a:t>
            </a:r>
            <a:r>
              <a:rPr lang="ru-RU" dirty="0" err="1"/>
              <a:t>Жодне</a:t>
            </a:r>
            <a:r>
              <a:rPr lang="ru-RU" dirty="0"/>
              <a:t> </a:t>
            </a:r>
            <a:r>
              <a:rPr lang="ru-RU" dirty="0" err="1"/>
              <a:t>ласкаве</a:t>
            </a:r>
            <a:r>
              <a:rPr lang="ru-RU" dirty="0"/>
              <a:t> слово, </a:t>
            </a:r>
            <a:r>
              <a:rPr lang="ru-RU" dirty="0" err="1"/>
              <a:t>жоден</a:t>
            </a:r>
            <a:r>
              <a:rPr lang="ru-RU" dirty="0"/>
              <a:t> </a:t>
            </a:r>
            <a:r>
              <a:rPr lang="ru-RU" dirty="0" err="1"/>
              <a:t>ласкавий</a:t>
            </a:r>
            <a:r>
              <a:rPr lang="ru-RU" dirty="0"/>
              <a:t> </a:t>
            </a:r>
            <a:r>
              <a:rPr lang="ru-RU" dirty="0" err="1"/>
              <a:t>погляд</a:t>
            </a:r>
            <a:r>
              <a:rPr lang="ru-RU" dirty="0"/>
              <a:t> </a:t>
            </a:r>
            <a:r>
              <a:rPr lang="ru-RU" dirty="0" err="1"/>
              <a:t>жодного</a:t>
            </a:r>
            <a:r>
              <a:rPr lang="ru-RU" dirty="0"/>
              <a:t> разу не </a:t>
            </a:r>
            <a:r>
              <a:rPr lang="ru-RU" dirty="0" err="1"/>
              <a:t>осяяли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сумовитих</a:t>
            </a:r>
            <a:r>
              <a:rPr lang="ru-RU" dirty="0"/>
              <a:t> </a:t>
            </a:r>
            <a:r>
              <a:rPr lang="ru-RU" dirty="0" err="1"/>
              <a:t>дитячих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, </a:t>
            </a:r>
            <a:r>
              <a:rPr lang="ru-RU" dirty="0" err="1"/>
              <a:t>він</a:t>
            </a:r>
            <a:r>
              <a:rPr lang="ru-RU" dirty="0"/>
              <a:t> знав </a:t>
            </a:r>
            <a:r>
              <a:rPr lang="ru-RU" dirty="0" err="1"/>
              <a:t>лише</a:t>
            </a:r>
            <a:r>
              <a:rPr lang="ru-RU" dirty="0"/>
              <a:t> голод, </a:t>
            </a:r>
            <a:r>
              <a:rPr lang="ru-RU" dirty="0" err="1"/>
              <a:t>побої</a:t>
            </a:r>
            <a:r>
              <a:rPr lang="ru-RU" dirty="0"/>
              <a:t>, </a:t>
            </a:r>
            <a:r>
              <a:rPr lang="ru-RU" dirty="0" err="1"/>
              <a:t>знущання</a:t>
            </a:r>
            <a:r>
              <a:rPr lang="ru-RU" dirty="0"/>
              <a:t> і </a:t>
            </a:r>
            <a:r>
              <a:rPr lang="ru-RU" dirty="0" err="1"/>
              <a:t>поневіряння</a:t>
            </a:r>
            <a:r>
              <a:rPr lang="ru-RU" dirty="0"/>
              <a:t>. </a:t>
            </a:r>
            <a:r>
              <a:rPr lang="ru-RU" dirty="0" err="1"/>
              <a:t>Худий</a:t>
            </a:r>
            <a:r>
              <a:rPr lang="ru-RU" dirty="0"/>
              <a:t>, </a:t>
            </a:r>
            <a:r>
              <a:rPr lang="ru-RU" dirty="0" err="1"/>
              <a:t>блідий</a:t>
            </a:r>
            <a:r>
              <a:rPr lang="ru-RU" dirty="0"/>
              <a:t>, </a:t>
            </a:r>
            <a:r>
              <a:rPr lang="ru-RU" dirty="0" err="1"/>
              <a:t>виснажений</a:t>
            </a:r>
            <a:r>
              <a:rPr lang="ru-RU" dirty="0"/>
              <a:t> </a:t>
            </a:r>
            <a:r>
              <a:rPr lang="ru-RU" dirty="0" err="1"/>
              <a:t>хлопець</a:t>
            </a:r>
            <a:r>
              <a:rPr lang="uk-UA" dirty="0" err="1"/>
              <a:t>.Але</a:t>
            </a:r>
            <a:r>
              <a:rPr lang="uk-UA" dirty="0"/>
              <a:t> т</a:t>
            </a:r>
            <a:r>
              <a:rPr lang="ru-RU" dirty="0" err="1"/>
              <a:t>ерплячий</a:t>
            </a:r>
            <a:r>
              <a:rPr lang="ru-RU" dirty="0"/>
              <a:t>, </a:t>
            </a:r>
            <a:r>
              <a:rPr lang="ru-RU" dirty="0" err="1"/>
              <a:t>стійкий</a:t>
            </a:r>
            <a:r>
              <a:rPr lang="ru-RU" dirty="0"/>
              <a:t>, </a:t>
            </a:r>
            <a:r>
              <a:rPr lang="ru-RU" dirty="0" err="1"/>
              <a:t>добрий</a:t>
            </a:r>
            <a:r>
              <a:rPr lang="ru-RU" dirty="0"/>
              <a:t>, </a:t>
            </a:r>
            <a:r>
              <a:rPr lang="ru-RU" dirty="0" err="1"/>
              <a:t>милосердний</a:t>
            </a:r>
            <a:r>
              <a:rPr lang="ru-RU" dirty="0"/>
              <a:t>, </a:t>
            </a:r>
            <a:r>
              <a:rPr lang="ru-RU" dirty="0" err="1"/>
              <a:t>вдячний</a:t>
            </a:r>
            <a:r>
              <a:rPr lang="ru-RU" dirty="0"/>
              <a:t>, </a:t>
            </a:r>
            <a:r>
              <a:rPr lang="ru-RU" dirty="0" err="1"/>
              <a:t>сильний</a:t>
            </a:r>
            <a:r>
              <a:rPr lang="ru-RU" dirty="0"/>
              <a:t> духом,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власну</a:t>
            </a:r>
            <a:r>
              <a:rPr lang="ru-RU" dirty="0"/>
              <a:t> </a:t>
            </a:r>
            <a:r>
              <a:rPr lang="ru-RU" dirty="0" err="1"/>
              <a:t>гідність</a:t>
            </a:r>
            <a:r>
              <a:rPr lang="uk-UA" dirty="0" smtClean="0"/>
              <a:t>.</a:t>
            </a:r>
            <a:r>
              <a:rPr lang="uk-UA" dirty="0"/>
              <a:t> Це і допомагає вижити йому у тому жорстокому світі.</a:t>
            </a:r>
            <a:endParaRPr lang="ru-RU" dirty="0"/>
          </a:p>
          <a:p>
            <a:endParaRPr lang="ru-RU" dirty="0"/>
          </a:p>
        </p:txBody>
      </p:sp>
      <p:pic>
        <p:nvPicPr>
          <p:cNvPr id="6149" name="Picture 5" descr="C:\Users\Ирина\Desktop\oliver-twist-2005-04-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70409"/>
            <a:ext cx="3024336" cy="4466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180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 flipH="1" flipV="1">
            <a:off x="9540551" y="6126163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pic>
        <p:nvPicPr>
          <p:cNvPr id="7170" name="Picture 2" descr="C:\Users\Ирина\Desktop\s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040560" cy="3211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C:\Users\Ирина\Desktop\5149617,Q9dpB8jitxuDkdRiMYAXLdPnWFqRtVXKAO28Io7_jhBbMtSCVai_EnHoxeVgiZb1aX+nfpXBgAMmtjWsCqzvHg==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3752" y="21378"/>
            <a:ext cx="4189754" cy="3169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C:\Users\Ирина\Desktop\la-stampa-il-crimine-e-il-sensazionalismo-mac-L-jfv03e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238724"/>
            <a:ext cx="5105753" cy="3358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Users\Ирина\Desktop\oliver-twist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13" y="3213696"/>
            <a:ext cx="3324268" cy="3527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158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4" descr="C:\Users\Ирина\Desktop\Oliver-Twist-Remake-Olivia-Twist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44624"/>
            <a:ext cx="3528392" cy="4458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Ирина\Desktop\oprha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758" y="1916832"/>
            <a:ext cx="3149106" cy="4845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234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48720"/>
          </a:xfrm>
        </p:spPr>
        <p:txBody>
          <a:bodyPr>
            <a:normAutofit/>
          </a:bodyPr>
          <a:lstStyle/>
          <a:p>
            <a:r>
              <a:rPr lang="uk-UA" sz="2800" dirty="0" smtClean="0"/>
              <a:t>Ванюша(«Доля людини» М.Шолохов)</a:t>
            </a:r>
            <a:endParaRPr lang="ru-RU" sz="28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275856" y="1361207"/>
            <a:ext cx="4348336" cy="4394888"/>
          </a:xfrm>
        </p:spPr>
        <p:txBody>
          <a:bodyPr>
            <a:normAutofit fontScale="92500"/>
          </a:bodyPr>
          <a:lstStyle/>
          <a:p>
            <a:r>
              <a:rPr lang="uk-UA" dirty="0"/>
              <a:t>С</a:t>
            </a:r>
            <a:r>
              <a:rPr lang="ru-RU" dirty="0" err="1"/>
              <a:t>ирот</a:t>
            </a:r>
            <a:r>
              <a:rPr lang="uk-UA" dirty="0"/>
              <a:t>а</a:t>
            </a:r>
            <a:r>
              <a:rPr lang="ru-RU" dirty="0"/>
              <a:t> Ванюш</a:t>
            </a:r>
            <a:r>
              <a:rPr lang="uk-UA" dirty="0"/>
              <a:t>а</a:t>
            </a:r>
            <a:r>
              <a:rPr lang="ru-RU" dirty="0"/>
              <a:t>, </a:t>
            </a:r>
            <a:r>
              <a:rPr lang="ru-RU" dirty="0" err="1"/>
              <a:t>дитин</a:t>
            </a:r>
            <a:r>
              <a:rPr lang="uk-UA" dirty="0" smtClean="0"/>
              <a:t>а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вкрали</a:t>
            </a:r>
            <a:r>
              <a:rPr lang="ru-RU" dirty="0"/>
              <a:t> </a:t>
            </a:r>
            <a:r>
              <a:rPr lang="ru-RU" dirty="0" err="1"/>
              <a:t>дитинство</a:t>
            </a:r>
            <a:r>
              <a:rPr lang="ru-RU" dirty="0"/>
              <a:t>, і </a:t>
            </a:r>
            <a:r>
              <a:rPr lang="ru-RU" dirty="0" err="1"/>
              <a:t>втрати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не </a:t>
            </a:r>
            <a:r>
              <a:rPr lang="ru-RU" dirty="0" err="1"/>
              <a:t>меншими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у </a:t>
            </a:r>
            <a:r>
              <a:rPr lang="uk-UA" dirty="0"/>
              <a:t>Андрія Соколова</a:t>
            </a:r>
            <a:r>
              <a:rPr lang="ru-RU" dirty="0"/>
              <a:t>, </a:t>
            </a:r>
            <a:r>
              <a:rPr lang="ru-RU" dirty="0" err="1"/>
              <a:t>дорослої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. </a:t>
            </a:r>
            <a:r>
              <a:rPr lang="ru-RU" dirty="0" err="1" smtClean="0"/>
              <a:t>Це</a:t>
            </a:r>
            <a:r>
              <a:rPr lang="ru-RU" dirty="0" smtClean="0"/>
              <a:t> хлопчик </a:t>
            </a:r>
            <a:r>
              <a:rPr lang="ru-RU" dirty="0"/>
              <a:t>— маленький, </a:t>
            </a:r>
            <a:r>
              <a:rPr lang="ru-RU" dirty="0" err="1"/>
              <a:t>одягнений</a:t>
            </a:r>
            <a:r>
              <a:rPr lang="ru-RU" dirty="0"/>
              <a:t> в </a:t>
            </a:r>
            <a:r>
              <a:rPr lang="ru-RU" dirty="0" err="1"/>
              <a:t>акуратно</a:t>
            </a:r>
            <a:r>
              <a:rPr lang="ru-RU" dirty="0"/>
              <a:t> </a:t>
            </a:r>
            <a:r>
              <a:rPr lang="ru-RU" dirty="0" err="1"/>
              <a:t>зашиту</a:t>
            </a:r>
            <a:r>
              <a:rPr lang="ru-RU" dirty="0"/>
              <a:t> курточку й </a:t>
            </a:r>
            <a:r>
              <a:rPr lang="ru-RU" dirty="0" err="1"/>
              <a:t>маленькі</a:t>
            </a:r>
            <a:r>
              <a:rPr lang="ru-RU" dirty="0"/>
              <a:t> </a:t>
            </a:r>
            <a:r>
              <a:rPr lang="ru-RU" dirty="0" err="1"/>
              <a:t>чобітки</a:t>
            </a:r>
            <a:r>
              <a:rPr lang="ru-RU" dirty="0"/>
              <a:t>. </a:t>
            </a:r>
            <a:r>
              <a:rPr lang="ru-RU" dirty="0" smtClean="0"/>
              <a:t>У </a:t>
            </a:r>
            <a:r>
              <a:rPr lang="ru-RU" dirty="0" err="1" smtClean="0"/>
              <a:t>ньго</a:t>
            </a:r>
            <a:r>
              <a:rPr lang="ru-RU" dirty="0" smtClean="0"/>
              <a:t> «</a:t>
            </a:r>
            <a:r>
              <a:rPr lang="ru-RU" dirty="0" err="1" smtClean="0"/>
              <a:t>рожеві</a:t>
            </a:r>
            <a:r>
              <a:rPr lang="ru-RU" dirty="0" smtClean="0"/>
              <a:t> </a:t>
            </a:r>
            <a:r>
              <a:rPr lang="ru-RU" dirty="0" err="1" smtClean="0"/>
              <a:t>рученята</a:t>
            </a:r>
            <a:r>
              <a:rPr lang="ru-RU" dirty="0" smtClean="0"/>
              <a:t>»,</a:t>
            </a:r>
            <a:r>
              <a:rPr lang="ru-RU" dirty="0" err="1" smtClean="0"/>
              <a:t>погляд</a:t>
            </a:r>
            <a:r>
              <a:rPr lang="ru-RU" dirty="0" smtClean="0"/>
              <a:t> </a:t>
            </a:r>
            <a:r>
              <a:rPr lang="ru-RU" dirty="0" err="1"/>
              <a:t>довірливий</a:t>
            </a:r>
            <a:r>
              <a:rPr lang="ru-RU" dirty="0"/>
              <a:t>, </a:t>
            </a:r>
            <a:r>
              <a:rPr lang="ru-RU" dirty="0" err="1"/>
              <a:t>наївно-ясний</a:t>
            </a:r>
            <a:r>
              <a:rPr lang="ru-RU" dirty="0"/>
              <a:t>. </a:t>
            </a:r>
          </a:p>
          <a:p>
            <a:endParaRPr lang="ru-RU" dirty="0"/>
          </a:p>
        </p:txBody>
      </p:sp>
      <p:pic>
        <p:nvPicPr>
          <p:cNvPr id="4" name="Picture 5" descr="C:\Users\Ирина\Desktop\Vanuschck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669161"/>
            <a:ext cx="2880320" cy="3778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158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 descr="C:\Users\Ирина\Desktop\0148-02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3819525" cy="4762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Ирина\Desktop\66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1566"/>
            <a:ext cx="3511634" cy="4043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Ирина\Desktop\77576699172048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061574"/>
            <a:ext cx="4308747" cy="3826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398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dirty="0" err="1" smtClean="0"/>
              <a:t>Деві</a:t>
            </a:r>
            <a:r>
              <a:rPr lang="uk-UA" sz="3600" dirty="0" smtClean="0"/>
              <a:t>(«Останній дюйм»</a:t>
            </a:r>
            <a:r>
              <a:rPr lang="ru-RU" sz="3600" b="0" dirty="0"/>
              <a:t> </a:t>
            </a:r>
            <a:r>
              <a:rPr lang="ru-RU" sz="3600" b="0" dirty="0" smtClean="0"/>
              <a:t>Д. </a:t>
            </a:r>
            <a:r>
              <a:rPr lang="ru-RU" sz="3600" b="0" dirty="0" err="1" smtClean="0"/>
              <a:t>Олдрідж</a:t>
            </a:r>
            <a:r>
              <a:rPr lang="ru-RU" sz="3600" b="0" dirty="0" smtClean="0"/>
              <a:t>)</a:t>
            </a:r>
            <a:endParaRPr lang="ru-RU" sz="36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707904" y="1052736"/>
            <a:ext cx="4680520" cy="5059944"/>
          </a:xfrm>
        </p:spPr>
        <p:txBody>
          <a:bodyPr>
            <a:noAutofit/>
          </a:bodyPr>
          <a:lstStyle/>
          <a:p>
            <a:r>
              <a:rPr lang="uk-UA" sz="1600" dirty="0" smtClean="0"/>
              <a:t>Хлопчик,який народився  у сім’ї американців </a:t>
            </a:r>
            <a:r>
              <a:rPr lang="ru-RU" sz="1600" dirty="0"/>
              <a:t>в </a:t>
            </a:r>
            <a:r>
              <a:rPr lang="ru-RU" sz="1600" dirty="0" err="1"/>
              <a:t>Каїрі</a:t>
            </a:r>
            <a:r>
              <a:rPr lang="uk-UA" sz="1600" dirty="0" smtClean="0"/>
              <a:t>.</a:t>
            </a:r>
            <a:r>
              <a:rPr lang="ru-RU" sz="1600" dirty="0" err="1" smtClean="0"/>
              <a:t>Батько</a:t>
            </a:r>
            <a:r>
              <a:rPr lang="ru-RU" sz="1600" dirty="0"/>
              <a:t> — </a:t>
            </a:r>
            <a:r>
              <a:rPr lang="ru-RU" sz="1600" dirty="0" err="1"/>
              <a:t>професійний</a:t>
            </a:r>
            <a:r>
              <a:rPr lang="ru-RU" sz="1600" dirty="0"/>
              <a:t> </a:t>
            </a:r>
            <a:r>
              <a:rPr lang="ru-RU" sz="1600" dirty="0" err="1"/>
              <a:t>льотчик</a:t>
            </a:r>
            <a:r>
              <a:rPr lang="ru-RU" sz="1600" dirty="0"/>
              <a:t>, </a:t>
            </a:r>
            <a:r>
              <a:rPr lang="ru-RU" sz="1600" dirty="0" err="1"/>
              <a:t>втративши</a:t>
            </a:r>
            <a:r>
              <a:rPr lang="ru-RU" sz="1600" dirty="0"/>
              <a:t> </a:t>
            </a:r>
            <a:r>
              <a:rPr lang="ru-RU" sz="1600" dirty="0" err="1"/>
              <a:t>постійну</a:t>
            </a:r>
            <a:r>
              <a:rPr lang="ru-RU" sz="1600" dirty="0"/>
              <a:t> роботу у </a:t>
            </a:r>
            <a:r>
              <a:rPr lang="ru-RU" sz="1600" dirty="0" err="1"/>
              <a:t>нафтрозвідувальній</a:t>
            </a:r>
            <a:r>
              <a:rPr lang="ru-RU" sz="1600" dirty="0"/>
              <a:t> </a:t>
            </a:r>
            <a:r>
              <a:rPr lang="ru-RU" sz="1600" dirty="0" err="1"/>
              <a:t>компанії</a:t>
            </a:r>
            <a:r>
              <a:rPr lang="ru-RU" sz="1600" dirty="0"/>
              <a:t>, </a:t>
            </a:r>
            <a:r>
              <a:rPr lang="ru-RU" sz="1600" dirty="0" err="1"/>
              <a:t>починає</a:t>
            </a:r>
            <a:r>
              <a:rPr lang="ru-RU" sz="1600" dirty="0"/>
              <a:t> </a:t>
            </a:r>
            <a:r>
              <a:rPr lang="ru-RU" sz="1600" dirty="0" err="1"/>
              <a:t>підробляти</a:t>
            </a:r>
            <a:r>
              <a:rPr lang="ru-RU" sz="1600" dirty="0"/>
              <a:t> </a:t>
            </a:r>
            <a:r>
              <a:rPr lang="ru-RU" sz="1600" dirty="0" err="1"/>
              <a:t>зйомкою</a:t>
            </a:r>
            <a:r>
              <a:rPr lang="ru-RU" sz="1600" dirty="0"/>
              <a:t> </a:t>
            </a:r>
            <a:r>
              <a:rPr lang="ru-RU" sz="1600" dirty="0" err="1"/>
              <a:t>кіно-стрічок</a:t>
            </a:r>
            <a:r>
              <a:rPr lang="ru-RU" sz="1600" dirty="0"/>
              <a:t> про акул. </a:t>
            </a:r>
            <a:r>
              <a:rPr lang="ru-RU" sz="1600" dirty="0" err="1"/>
              <a:t>Дружині</a:t>
            </a:r>
            <a:r>
              <a:rPr lang="ru-RU" sz="1600" dirty="0"/>
              <a:t> </a:t>
            </a:r>
            <a:r>
              <a:rPr lang="ru-RU" sz="1600" dirty="0" err="1"/>
              <a:t>набридло</a:t>
            </a:r>
            <a:r>
              <a:rPr lang="ru-RU" sz="1600" dirty="0"/>
              <a:t> </a:t>
            </a:r>
            <a:r>
              <a:rPr lang="ru-RU" sz="1600" dirty="0" err="1"/>
              <a:t>життя</a:t>
            </a:r>
            <a:r>
              <a:rPr lang="ru-RU" sz="1600" dirty="0"/>
              <a:t> далеко </a:t>
            </a:r>
            <a:r>
              <a:rPr lang="ru-RU" sz="1600" dirty="0" err="1"/>
              <a:t>від</a:t>
            </a:r>
            <a:r>
              <a:rPr lang="ru-RU" sz="1600" dirty="0"/>
              <a:t> дому і вона </a:t>
            </a:r>
            <a:r>
              <a:rPr lang="ru-RU" sz="1600" dirty="0" err="1"/>
              <a:t>повернулася</a:t>
            </a:r>
            <a:r>
              <a:rPr lang="ru-RU" sz="1600" dirty="0"/>
              <a:t> назад до США. Жертвою </a:t>
            </a:r>
            <a:r>
              <a:rPr lang="ru-RU" sz="1600" dirty="0" err="1"/>
              <a:t>їхніх</a:t>
            </a:r>
            <a:r>
              <a:rPr lang="ru-RU" sz="1600" dirty="0"/>
              <a:t> </a:t>
            </a:r>
            <a:r>
              <a:rPr lang="ru-RU" sz="1600" dirty="0" err="1"/>
              <a:t>стосунків</a:t>
            </a:r>
            <a:r>
              <a:rPr lang="ru-RU" sz="1600" dirty="0"/>
              <a:t> та </a:t>
            </a:r>
            <a:r>
              <a:rPr lang="ru-RU" sz="1600" dirty="0" err="1"/>
              <a:t>побутових</a:t>
            </a:r>
            <a:r>
              <a:rPr lang="ru-RU" sz="1600" dirty="0"/>
              <a:t> </a:t>
            </a:r>
            <a:r>
              <a:rPr lang="ru-RU" sz="1600" dirty="0" err="1"/>
              <a:t>негараздів</a:t>
            </a:r>
            <a:r>
              <a:rPr lang="ru-RU" sz="1600" dirty="0"/>
              <a:t> став </a:t>
            </a:r>
            <a:r>
              <a:rPr lang="ru-RU" sz="1600" dirty="0" err="1"/>
              <a:t>їхній</a:t>
            </a:r>
            <a:r>
              <a:rPr lang="ru-RU" sz="1600" dirty="0"/>
              <a:t> </a:t>
            </a:r>
            <a:r>
              <a:rPr lang="ru-RU" sz="1600" dirty="0" err="1"/>
              <a:t>син</a:t>
            </a:r>
            <a:r>
              <a:rPr lang="ru-RU" sz="1600" dirty="0"/>
              <a:t> </a:t>
            </a:r>
            <a:r>
              <a:rPr lang="ru-RU" sz="1600" dirty="0" err="1"/>
              <a:t>Деві</a:t>
            </a:r>
            <a:r>
              <a:rPr lang="ru-RU" sz="1600" dirty="0"/>
              <a:t>. За </a:t>
            </a:r>
            <a:r>
              <a:rPr lang="ru-RU" sz="1600" dirty="0" err="1"/>
              <a:t>всі</a:t>
            </a:r>
            <a:r>
              <a:rPr lang="ru-RU" sz="1600" dirty="0"/>
              <a:t> 10 </a:t>
            </a:r>
            <a:r>
              <a:rPr lang="ru-RU" sz="1600" dirty="0" err="1"/>
              <a:t>років</a:t>
            </a:r>
            <a:r>
              <a:rPr lang="ru-RU" sz="1600" dirty="0"/>
              <a:t>, </a:t>
            </a:r>
            <a:r>
              <a:rPr lang="ru-RU" sz="1600" dirty="0" err="1"/>
              <a:t>батько</a:t>
            </a:r>
            <a:r>
              <a:rPr lang="ru-RU" sz="1600" dirty="0"/>
              <a:t>, </a:t>
            </a:r>
            <a:r>
              <a:rPr lang="ru-RU" sz="1600" dirty="0" err="1"/>
              <a:t>зайнятий</a:t>
            </a:r>
            <a:r>
              <a:rPr lang="ru-RU" sz="1600" dirty="0"/>
              <a:t> </a:t>
            </a:r>
            <a:r>
              <a:rPr lang="ru-RU" sz="1600" dirty="0" err="1"/>
              <a:t>своєю</a:t>
            </a:r>
            <a:r>
              <a:rPr lang="ru-RU" sz="1600" dirty="0"/>
              <a:t> </a:t>
            </a:r>
            <a:r>
              <a:rPr lang="ru-RU" sz="1600" dirty="0" err="1"/>
              <a:t>роботою</a:t>
            </a:r>
            <a:r>
              <a:rPr lang="ru-RU" sz="1600" dirty="0"/>
              <a:t>, </a:t>
            </a:r>
            <a:r>
              <a:rPr lang="ru-RU" sz="1600" dirty="0" err="1"/>
              <a:t>майже</a:t>
            </a:r>
            <a:r>
              <a:rPr lang="ru-RU" sz="1600" dirty="0"/>
              <a:t> не </a:t>
            </a:r>
            <a:r>
              <a:rPr lang="ru-RU" sz="1600" dirty="0" err="1"/>
              <a:t>звертав</a:t>
            </a:r>
            <a:r>
              <a:rPr lang="ru-RU" sz="1600" dirty="0"/>
              <a:t> </a:t>
            </a:r>
            <a:r>
              <a:rPr lang="ru-RU" sz="1600" dirty="0" err="1"/>
              <a:t>уваги</a:t>
            </a:r>
            <a:r>
              <a:rPr lang="ru-RU" sz="1600" dirty="0"/>
              <a:t> на </a:t>
            </a:r>
            <a:r>
              <a:rPr lang="ru-RU" sz="1600" dirty="0" err="1"/>
              <a:t>сина</a:t>
            </a:r>
            <a:r>
              <a:rPr lang="ru-RU" sz="1600" dirty="0"/>
              <a:t>. Але сталась </a:t>
            </a:r>
            <a:r>
              <a:rPr lang="ru-RU" sz="1600" dirty="0" err="1"/>
              <a:t>подія</a:t>
            </a:r>
            <a:r>
              <a:rPr lang="ru-RU" sz="1600" dirty="0"/>
              <a:t>, яка </a:t>
            </a:r>
            <a:r>
              <a:rPr lang="ru-RU" sz="1600" dirty="0" err="1"/>
              <a:t>змінила</a:t>
            </a:r>
            <a:r>
              <a:rPr lang="ru-RU" sz="1600" dirty="0"/>
              <a:t> </a:t>
            </a:r>
            <a:r>
              <a:rPr lang="ru-RU" sz="1600" dirty="0" err="1"/>
              <a:t>хід</a:t>
            </a:r>
            <a:r>
              <a:rPr lang="ru-RU" sz="1600" dirty="0"/>
              <a:t> </a:t>
            </a:r>
            <a:r>
              <a:rPr lang="ru-RU" sz="1600" dirty="0" err="1"/>
              <a:t>його</a:t>
            </a:r>
            <a:r>
              <a:rPr lang="ru-RU" sz="1600" dirty="0"/>
              <a:t> </a:t>
            </a:r>
            <a:r>
              <a:rPr lang="ru-RU" sz="1600" dirty="0" err="1"/>
              <a:t>життя</a:t>
            </a:r>
            <a:r>
              <a:rPr lang="ru-RU" sz="1600" dirty="0"/>
              <a:t>. </a:t>
            </a:r>
            <a:r>
              <a:rPr lang="ru-RU" sz="1600" dirty="0" err="1"/>
              <a:t>Деві</a:t>
            </a:r>
            <a:r>
              <a:rPr lang="ru-RU" sz="1600" dirty="0"/>
              <a:t>, </a:t>
            </a:r>
            <a:r>
              <a:rPr lang="ru-RU" sz="1600" dirty="0" err="1"/>
              <a:t>опинившись</a:t>
            </a:r>
            <a:r>
              <a:rPr lang="ru-RU" sz="1600" dirty="0"/>
              <a:t> один на один </a:t>
            </a:r>
            <a:r>
              <a:rPr lang="ru-RU" sz="1600" dirty="0" err="1"/>
              <a:t>зі</a:t>
            </a:r>
            <a:r>
              <a:rPr lang="ru-RU" sz="1600" dirty="0"/>
              <a:t> </a:t>
            </a:r>
            <a:r>
              <a:rPr lang="ru-RU" sz="1600" dirty="0" err="1"/>
              <a:t>стихією</a:t>
            </a:r>
            <a:r>
              <a:rPr lang="ru-RU" sz="1600" dirty="0"/>
              <a:t> і </a:t>
            </a:r>
            <a:r>
              <a:rPr lang="ru-RU" sz="1600" dirty="0" err="1"/>
              <a:t>помираючим</a:t>
            </a:r>
            <a:r>
              <a:rPr lang="ru-RU" sz="1600" dirty="0"/>
              <a:t> </a:t>
            </a:r>
            <a:r>
              <a:rPr lang="ru-RU" sz="1600" dirty="0" err="1"/>
              <a:t>батьком</a:t>
            </a:r>
            <a:r>
              <a:rPr lang="ru-RU" sz="1600" dirty="0"/>
              <a:t>, </a:t>
            </a:r>
            <a:r>
              <a:rPr lang="ru-RU" sz="1600" dirty="0" err="1"/>
              <a:t>діє</a:t>
            </a:r>
            <a:r>
              <a:rPr lang="ru-RU" sz="1600" dirty="0"/>
              <a:t> </a:t>
            </a:r>
            <a:r>
              <a:rPr lang="ru-RU" sz="1600" dirty="0" err="1"/>
              <a:t>самостійно</a:t>
            </a:r>
            <a:r>
              <a:rPr lang="ru-RU" sz="1600" dirty="0"/>
              <a:t>. Коли </a:t>
            </a:r>
            <a:r>
              <a:rPr lang="ru-RU" sz="1600" dirty="0" err="1"/>
              <a:t>йому</a:t>
            </a:r>
            <a:r>
              <a:rPr lang="ru-RU" sz="1600" dirty="0"/>
              <a:t> </a:t>
            </a:r>
            <a:r>
              <a:rPr lang="ru-RU" sz="1600" dirty="0" err="1"/>
              <a:t>потрібна</a:t>
            </a:r>
            <a:r>
              <a:rPr lang="ru-RU" sz="1600" dirty="0"/>
              <a:t> </a:t>
            </a:r>
            <a:r>
              <a:rPr lang="ru-RU" sz="1600" dirty="0" err="1"/>
              <a:t>допомога</a:t>
            </a:r>
            <a:r>
              <a:rPr lang="ru-RU" sz="1600" dirty="0"/>
              <a:t> з </a:t>
            </a:r>
            <a:r>
              <a:rPr lang="ru-RU" sz="1600" dirty="0" err="1"/>
              <a:t>управління</a:t>
            </a:r>
            <a:r>
              <a:rPr lang="ru-RU" sz="1600" dirty="0"/>
              <a:t> </a:t>
            </a:r>
            <a:r>
              <a:rPr lang="ru-RU" sz="1600" dirty="0" err="1"/>
              <a:t>літаком</a:t>
            </a:r>
            <a:r>
              <a:rPr lang="ru-RU" sz="1600" dirty="0"/>
              <a:t>, </a:t>
            </a:r>
            <a:r>
              <a:rPr lang="ru-RU" sz="1600" dirty="0" err="1"/>
              <a:t>він</a:t>
            </a:r>
            <a:r>
              <a:rPr lang="ru-RU" sz="1600" dirty="0"/>
              <a:t> </a:t>
            </a:r>
            <a:r>
              <a:rPr lang="ru-RU" sz="1600" dirty="0" err="1"/>
              <a:t>виводить</a:t>
            </a:r>
            <a:r>
              <a:rPr lang="ru-RU" sz="1600" dirty="0"/>
              <a:t> батька з </a:t>
            </a:r>
            <a:r>
              <a:rPr lang="ru-RU" sz="1600" dirty="0" err="1"/>
              <a:t>непритомного</a:t>
            </a:r>
            <a:r>
              <a:rPr lang="ru-RU" sz="1600" dirty="0"/>
              <a:t> стану. Хлопчик </a:t>
            </a:r>
            <a:r>
              <a:rPr lang="ru-RU" sz="1600" dirty="0" err="1"/>
              <a:t>несподівано</a:t>
            </a:r>
            <a:r>
              <a:rPr lang="ru-RU" sz="1600" dirty="0"/>
              <a:t> </a:t>
            </a:r>
            <a:r>
              <a:rPr lang="ru-RU" sz="1600" dirty="0" err="1"/>
              <a:t>опинився</a:t>
            </a:r>
            <a:r>
              <a:rPr lang="ru-RU" sz="1600" dirty="0"/>
              <a:t> </a:t>
            </a:r>
            <a:r>
              <a:rPr lang="ru-RU" sz="1600" dirty="0" err="1"/>
              <a:t>мужнім</a:t>
            </a:r>
            <a:r>
              <a:rPr lang="ru-RU" sz="1600" dirty="0"/>
              <a:t>, </a:t>
            </a:r>
            <a:r>
              <a:rPr lang="ru-RU" sz="1600" dirty="0" err="1"/>
              <a:t>десь</a:t>
            </a:r>
            <a:r>
              <a:rPr lang="ru-RU" sz="1600" dirty="0"/>
              <a:t> </a:t>
            </a:r>
            <a:r>
              <a:rPr lang="ru-RU" sz="1600" dirty="0" err="1"/>
              <a:t>навіть</a:t>
            </a:r>
            <a:r>
              <a:rPr lang="ru-RU" sz="1600" dirty="0"/>
              <a:t> </a:t>
            </a:r>
            <a:r>
              <a:rPr lang="ru-RU" sz="1600" dirty="0" err="1"/>
              <a:t>жорстким</a:t>
            </a:r>
            <a:r>
              <a:rPr lang="ru-RU" sz="1600" dirty="0"/>
              <a:t>, </a:t>
            </a:r>
            <a:r>
              <a:rPr lang="ru-RU" sz="1600" dirty="0" err="1"/>
              <a:t>сконцентрованим</a:t>
            </a:r>
            <a:r>
              <a:rPr lang="ru-RU" sz="1600" dirty="0"/>
              <a:t>, </a:t>
            </a:r>
            <a:r>
              <a:rPr lang="ru-RU" sz="1600" dirty="0" err="1"/>
              <a:t>відповідальним</a:t>
            </a:r>
            <a:r>
              <a:rPr lang="ru-RU" sz="1600" dirty="0"/>
              <a:t>, </a:t>
            </a:r>
            <a:r>
              <a:rPr lang="ru-RU" sz="1600" dirty="0" err="1"/>
              <a:t>який</a:t>
            </a:r>
            <a:r>
              <a:rPr lang="ru-RU" sz="1600" dirty="0"/>
              <a:t> </a:t>
            </a:r>
            <a:r>
              <a:rPr lang="ru-RU" sz="1600" dirty="0" err="1"/>
              <a:t>вміє</a:t>
            </a:r>
            <a:r>
              <a:rPr lang="ru-RU" sz="1600" dirty="0"/>
              <a:t> </a:t>
            </a:r>
            <a:r>
              <a:rPr lang="ru-RU" sz="1600" dirty="0" err="1"/>
              <a:t>самостійно</a:t>
            </a:r>
            <a:r>
              <a:rPr lang="ru-RU" sz="1600" dirty="0"/>
              <a:t> </a:t>
            </a:r>
            <a:r>
              <a:rPr lang="ru-RU" sz="1600" dirty="0" err="1"/>
              <a:t>справлятися</a:t>
            </a:r>
            <a:r>
              <a:rPr lang="ru-RU" sz="1600" dirty="0"/>
              <a:t> </a:t>
            </a:r>
            <a:r>
              <a:rPr lang="ru-RU" sz="1600" dirty="0" err="1"/>
              <a:t>зі</a:t>
            </a:r>
            <a:r>
              <a:rPr lang="ru-RU" sz="1600" dirty="0"/>
              <a:t> </a:t>
            </a:r>
            <a:r>
              <a:rPr lang="ru-RU" sz="1600" dirty="0" err="1"/>
              <a:t>складними</a:t>
            </a:r>
            <a:r>
              <a:rPr lang="ru-RU" sz="1600" dirty="0"/>
              <a:t> </a:t>
            </a:r>
            <a:r>
              <a:rPr lang="ru-RU" sz="1600" dirty="0" err="1"/>
              <a:t>ситуаціями</a:t>
            </a:r>
            <a:r>
              <a:rPr lang="ru-RU" sz="1600" dirty="0"/>
              <a:t>, – </a:t>
            </a:r>
            <a:r>
              <a:rPr lang="ru-RU" sz="1600" dirty="0" err="1"/>
              <a:t>вище</a:t>
            </a:r>
            <a:r>
              <a:rPr lang="ru-RU" sz="1600" dirty="0"/>
              <a:t> на </a:t>
            </a:r>
            <a:r>
              <a:rPr lang="ru-RU" sz="1600" dirty="0" err="1"/>
              <a:t>сходинку</a:t>
            </a:r>
            <a:r>
              <a:rPr lang="ru-RU" sz="1600" dirty="0"/>
              <a:t> </a:t>
            </a:r>
            <a:r>
              <a:rPr lang="ru-RU" sz="1600" dirty="0" err="1"/>
              <a:t>деяких</a:t>
            </a:r>
            <a:r>
              <a:rPr lang="ru-RU" sz="1600" dirty="0"/>
              <a:t> </a:t>
            </a:r>
            <a:r>
              <a:rPr lang="ru-RU" sz="1600" dirty="0" err="1"/>
              <a:t>чоловіків</a:t>
            </a:r>
            <a:r>
              <a:rPr lang="ru-RU" sz="1600" dirty="0"/>
              <a:t>, </a:t>
            </a:r>
            <a:r>
              <a:rPr lang="ru-RU" sz="1600" dirty="0" err="1"/>
              <a:t>які</a:t>
            </a:r>
            <a:r>
              <a:rPr lang="ru-RU" sz="1600" dirty="0"/>
              <a:t> </a:t>
            </a:r>
            <a:r>
              <a:rPr lang="ru-RU" sz="1600" dirty="0" err="1"/>
              <a:t>втрачають</a:t>
            </a:r>
            <a:r>
              <a:rPr lang="ru-RU" sz="1600" dirty="0"/>
              <a:t> </a:t>
            </a:r>
            <a:r>
              <a:rPr lang="ru-RU" sz="1600" dirty="0" err="1"/>
              <a:t>самовладання</a:t>
            </a:r>
            <a:r>
              <a:rPr lang="ru-RU" sz="1600" dirty="0"/>
              <a:t> в </a:t>
            </a:r>
            <a:r>
              <a:rPr lang="ru-RU" sz="1600" dirty="0" err="1"/>
              <a:t>подібні</a:t>
            </a:r>
            <a:r>
              <a:rPr lang="ru-RU" sz="1600" dirty="0"/>
              <a:t> </a:t>
            </a:r>
            <a:r>
              <a:rPr lang="ru-RU" sz="1600" dirty="0" err="1"/>
              <a:t>моменти</a:t>
            </a:r>
            <a:r>
              <a:rPr lang="ru-RU" sz="1600" dirty="0"/>
              <a:t> </a:t>
            </a:r>
            <a:r>
              <a:rPr lang="ru-RU" sz="1600" dirty="0" err="1"/>
              <a:t>життя</a:t>
            </a:r>
            <a:r>
              <a:rPr lang="ru-RU" sz="1600" dirty="0"/>
              <a:t>.</a:t>
            </a:r>
          </a:p>
          <a:p>
            <a:endParaRPr lang="ru-RU" sz="1600" dirty="0"/>
          </a:p>
        </p:txBody>
      </p:sp>
      <p:pic>
        <p:nvPicPr>
          <p:cNvPr id="4" name="Picture 3" descr="C:\Users\Ирина\Desktop\rutube_0aaffb84cf6a96ee50e9a2a9a3f8ad83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1700808"/>
            <a:ext cx="3744415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344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2" descr="C:\Users\Ирина\Desktop\98193_02_w464_h260_fc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23928" y="3789041"/>
            <a:ext cx="5112568" cy="2943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Ирина\Desktop\p_F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363" y="0"/>
            <a:ext cx="5200375" cy="3900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4042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Том </a:t>
            </a:r>
            <a:r>
              <a:rPr lang="uk-UA" dirty="0" err="1" smtClean="0"/>
              <a:t>Сойер</a:t>
            </a:r>
            <a:r>
              <a:rPr lang="uk-UA" dirty="0" smtClean="0"/>
              <a:t>(</a:t>
            </a:r>
            <a:r>
              <a:rPr lang="uk-UA" dirty="0" smtClean="0">
                <a:hlinkClick r:id="rId2" tooltip="Приключения Тома Сойера"/>
              </a:rPr>
              <a:t>«</a:t>
            </a:r>
            <a:r>
              <a:rPr lang="ru-RU" dirty="0" err="1" smtClean="0">
                <a:hlinkClick r:id="rId2" tooltip="Приключения Тома Сойера"/>
              </a:rPr>
              <a:t>Пригоди</a:t>
            </a:r>
            <a:r>
              <a:rPr lang="ru-RU" dirty="0" smtClean="0">
                <a:hlinkClick r:id="rId2" tooltip="Приключения Тома Сойера"/>
              </a:rPr>
              <a:t> </a:t>
            </a:r>
            <a:r>
              <a:rPr lang="ru-RU" dirty="0">
                <a:hlinkClick r:id="rId2" tooltip="Приключения Тома Сойера"/>
              </a:rPr>
              <a:t>Тома </a:t>
            </a:r>
            <a:r>
              <a:rPr lang="ru-RU" dirty="0" err="1">
                <a:hlinkClick r:id="rId2" tooltip="Приключения Тома Сойера"/>
              </a:rPr>
              <a:t>Сойера</a:t>
            </a:r>
            <a:r>
              <a:rPr lang="ru-RU" dirty="0" smtClean="0"/>
              <a:t>» Марк Твен)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779912" y="1609416"/>
            <a:ext cx="3916288" cy="4846320"/>
          </a:xfrm>
          <a:ln>
            <a:solidFill>
              <a:schemeClr val="tx1"/>
            </a:solidFill>
          </a:ln>
        </p:spPr>
        <p:txBody>
          <a:bodyPr>
            <a:normAutofit fontScale="62500" lnSpcReduction="20000"/>
          </a:bodyPr>
          <a:lstStyle/>
          <a:p>
            <a:r>
              <a:rPr lang="ru-RU" dirty="0"/>
              <a:t>Том </a:t>
            </a:r>
            <a:r>
              <a:rPr lang="ru-RU" dirty="0" err="1"/>
              <a:t>Соєр</a:t>
            </a:r>
            <a:r>
              <a:rPr lang="ru-RU" dirty="0"/>
              <a:t> — </a:t>
            </a:r>
            <a:r>
              <a:rPr lang="ru-RU" dirty="0" err="1"/>
              <a:t>заповзятий</a:t>
            </a:r>
            <a:r>
              <a:rPr lang="ru-RU" dirty="0"/>
              <a:t>, </a:t>
            </a:r>
            <a:r>
              <a:rPr lang="ru-RU" dirty="0" err="1"/>
              <a:t>грайливий</a:t>
            </a:r>
            <a:r>
              <a:rPr lang="ru-RU" dirty="0"/>
              <a:t> </a:t>
            </a:r>
            <a:r>
              <a:rPr lang="ru-RU" dirty="0" err="1"/>
              <a:t>хлопчисько</a:t>
            </a:r>
            <a:r>
              <a:rPr lang="ru-RU" dirty="0"/>
              <a:t>, </a:t>
            </a:r>
            <a:r>
              <a:rPr lang="ru-RU" dirty="0" err="1"/>
              <a:t>справжній</a:t>
            </a:r>
            <a:r>
              <a:rPr lang="ru-RU" dirty="0"/>
              <a:t> </a:t>
            </a:r>
            <a:r>
              <a:rPr lang="ru-RU" dirty="0" err="1"/>
              <a:t>хвалько</a:t>
            </a:r>
            <a:r>
              <a:rPr lang="ru-RU" dirty="0"/>
              <a:t>, </a:t>
            </a:r>
            <a:r>
              <a:rPr lang="ru-RU" dirty="0" err="1"/>
              <a:t>обожнює</a:t>
            </a:r>
            <a:r>
              <a:rPr lang="ru-RU" dirty="0"/>
              <a:t> </a:t>
            </a:r>
            <a:r>
              <a:rPr lang="ru-RU" dirty="0" err="1"/>
              <a:t>красуватися</a:t>
            </a:r>
            <a:r>
              <a:rPr lang="ru-RU" dirty="0"/>
              <a:t> перед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хлопцями</a:t>
            </a:r>
            <a:r>
              <a:rPr lang="ru-RU" dirty="0"/>
              <a:t>. </a:t>
            </a:r>
            <a:r>
              <a:rPr lang="ru-RU" dirty="0" err="1"/>
              <a:t>Виходячи</a:t>
            </a:r>
            <a:r>
              <a:rPr lang="ru-RU" dirty="0"/>
              <a:t> з </a:t>
            </a:r>
            <a:r>
              <a:rPr lang="ru-RU" dirty="0" err="1"/>
              <a:t>натяків</a:t>
            </a:r>
            <a:r>
              <a:rPr lang="ru-RU" dirty="0"/>
              <a:t> Твена, Тому </a:t>
            </a:r>
            <a:r>
              <a:rPr lang="ru-RU" dirty="0" err="1"/>
              <a:t>приблизно</a:t>
            </a:r>
            <a:r>
              <a:rPr lang="ru-RU" dirty="0"/>
              <a:t> 12 </a:t>
            </a:r>
            <a:r>
              <a:rPr lang="ru-RU" dirty="0" err="1"/>
              <a:t>років</a:t>
            </a:r>
            <a:r>
              <a:rPr lang="ru-RU" dirty="0"/>
              <a:t>. Том </a:t>
            </a:r>
            <a:r>
              <a:rPr lang="ru-RU" dirty="0" err="1"/>
              <a:t>уособлює</a:t>
            </a:r>
            <a:r>
              <a:rPr lang="ru-RU" dirty="0"/>
              <a:t> собою </a:t>
            </a:r>
            <a:r>
              <a:rPr lang="ru-RU" dirty="0" err="1"/>
              <a:t>безтурботність</a:t>
            </a:r>
            <a:r>
              <a:rPr lang="ru-RU" dirty="0"/>
              <a:t> і </a:t>
            </a:r>
            <a:r>
              <a:rPr lang="ru-RU" dirty="0" err="1"/>
              <a:t>чудовий</a:t>
            </a:r>
            <a:r>
              <a:rPr lang="ru-RU" dirty="0"/>
              <a:t> </a:t>
            </a:r>
            <a:r>
              <a:rPr lang="ru-RU" dirty="0" err="1"/>
              <a:t>світ</a:t>
            </a:r>
            <a:r>
              <a:rPr lang="ru-RU" dirty="0"/>
              <a:t> </a:t>
            </a:r>
            <a:r>
              <a:rPr lang="ru-RU" dirty="0" err="1"/>
              <a:t>дитинства</a:t>
            </a:r>
            <a:r>
              <a:rPr lang="ru-RU" dirty="0"/>
              <a:t> </a:t>
            </a:r>
            <a:r>
              <a:rPr lang="ru-RU" dirty="0" err="1"/>
              <a:t>середини</a:t>
            </a:r>
            <a:r>
              <a:rPr lang="ru-RU" dirty="0"/>
              <a:t> </a:t>
            </a:r>
            <a:r>
              <a:rPr lang="en-US" dirty="0"/>
              <a:t>XIX </a:t>
            </a:r>
            <a:r>
              <a:rPr lang="ru-RU" dirty="0" err="1"/>
              <a:t>століття</a:t>
            </a:r>
            <a:r>
              <a:rPr lang="ru-RU" dirty="0"/>
              <a:t>.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кращі</a:t>
            </a:r>
            <a:r>
              <a:rPr lang="ru-RU" dirty="0"/>
              <a:t> </a:t>
            </a:r>
            <a:r>
              <a:rPr lang="ru-RU" dirty="0" err="1"/>
              <a:t>друзі</a:t>
            </a:r>
            <a:r>
              <a:rPr lang="ru-RU" dirty="0"/>
              <a:t> — Джо </a:t>
            </a:r>
            <a:r>
              <a:rPr lang="ru-RU" dirty="0" err="1"/>
              <a:t>Гарпер</a:t>
            </a:r>
            <a:r>
              <a:rPr lang="ru-RU" dirty="0"/>
              <a:t> і </a:t>
            </a:r>
            <a:r>
              <a:rPr lang="ru-RU" dirty="0" err="1" smtClean="0"/>
              <a:t>Гекльбері</a:t>
            </a:r>
            <a:r>
              <a:rPr lang="ru-RU" dirty="0" smtClean="0"/>
              <a:t> </a:t>
            </a:r>
            <a:r>
              <a:rPr lang="ru-RU" dirty="0" err="1" smtClean="0"/>
              <a:t>Фін</a:t>
            </a:r>
            <a:r>
              <a:rPr lang="ru-RU" dirty="0" smtClean="0"/>
              <a:t>. </a:t>
            </a:r>
            <a:r>
              <a:rPr lang="ru-RU" dirty="0"/>
              <a:t>Колись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закоханий</a:t>
            </a:r>
            <a:r>
              <a:rPr lang="ru-RU" dirty="0"/>
              <a:t> у </a:t>
            </a:r>
            <a:r>
              <a:rPr lang="ru-RU" dirty="0" err="1"/>
              <a:t>Еммі</a:t>
            </a:r>
            <a:r>
              <a:rPr lang="ru-RU" dirty="0"/>
              <a:t> Лоренс, але </a:t>
            </a:r>
            <a:r>
              <a:rPr lang="ru-RU" dirty="0" err="1"/>
              <a:t>пізніше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в </a:t>
            </a:r>
            <a:r>
              <a:rPr lang="ru-RU" dirty="0" err="1"/>
              <a:t>серці</a:t>
            </a:r>
            <a:r>
              <a:rPr lang="ru-RU" dirty="0"/>
              <a:t> Тома </a:t>
            </a:r>
            <a:r>
              <a:rPr lang="ru-RU" dirty="0" err="1"/>
              <a:t>зайняла</a:t>
            </a:r>
            <a:r>
              <a:rPr lang="ru-RU" dirty="0"/>
              <a:t> </a:t>
            </a:r>
            <a:r>
              <a:rPr lang="ru-RU" dirty="0" err="1"/>
              <a:t>Робекка</a:t>
            </a:r>
            <a:r>
              <a:rPr lang="ru-RU" dirty="0"/>
              <a:t> </a:t>
            </a:r>
            <a:r>
              <a:rPr lang="ru-RU" dirty="0" err="1"/>
              <a:t>Тетчер</a:t>
            </a:r>
            <a:r>
              <a:rPr lang="ru-RU" dirty="0"/>
              <a:t> (</a:t>
            </a:r>
            <a:r>
              <a:rPr lang="ru-RU" dirty="0" err="1"/>
              <a:t>Беккі</a:t>
            </a:r>
            <a:r>
              <a:rPr lang="ru-RU" dirty="0"/>
              <a:t>). У </a:t>
            </a:r>
            <a:r>
              <a:rPr lang="ru-RU" dirty="0" err="1"/>
              <a:t>нього</a:t>
            </a:r>
            <a:r>
              <a:rPr lang="ru-RU" dirty="0"/>
              <a:t> є </a:t>
            </a:r>
            <a:r>
              <a:rPr lang="ru-RU" dirty="0" err="1"/>
              <a:t>зведений</a:t>
            </a:r>
            <a:r>
              <a:rPr lang="ru-RU" dirty="0"/>
              <a:t> брат </a:t>
            </a:r>
            <a:r>
              <a:rPr lang="ru-RU" dirty="0" err="1"/>
              <a:t>Сід</a:t>
            </a:r>
            <a:r>
              <a:rPr lang="ru-RU" dirty="0"/>
              <a:t>, </a:t>
            </a:r>
            <a:r>
              <a:rPr lang="ru-RU" dirty="0" err="1"/>
              <a:t>двоюрідна</a:t>
            </a:r>
            <a:r>
              <a:rPr lang="ru-RU" dirty="0"/>
              <a:t> сестра </a:t>
            </a:r>
            <a:r>
              <a:rPr lang="ru-RU" dirty="0" err="1"/>
              <a:t>Мері</a:t>
            </a:r>
            <a:r>
              <a:rPr lang="ru-RU" dirty="0"/>
              <a:t> і </a:t>
            </a:r>
            <a:r>
              <a:rPr lang="ru-RU" dirty="0" err="1"/>
              <a:t>тітка</a:t>
            </a:r>
            <a:r>
              <a:rPr lang="ru-RU" dirty="0"/>
              <a:t> </a:t>
            </a:r>
            <a:r>
              <a:rPr lang="ru-RU" dirty="0" err="1"/>
              <a:t>Поллі</a:t>
            </a:r>
            <a:r>
              <a:rPr lang="ru-RU" dirty="0"/>
              <a:t>. Том — </a:t>
            </a:r>
            <a:r>
              <a:rPr lang="ru-RU" dirty="0" err="1"/>
              <a:t>син</a:t>
            </a:r>
            <a:r>
              <a:rPr lang="ru-RU" dirty="0"/>
              <a:t> </a:t>
            </a:r>
            <a:r>
              <a:rPr lang="ru-RU" dirty="0" err="1"/>
              <a:t>покійної</a:t>
            </a:r>
            <a:r>
              <a:rPr lang="ru-RU" dirty="0"/>
              <a:t> </a:t>
            </a:r>
            <a:r>
              <a:rPr lang="ru-RU" dirty="0" err="1"/>
              <a:t>сестри</a:t>
            </a:r>
            <a:r>
              <a:rPr lang="ru-RU" dirty="0"/>
              <a:t> </a:t>
            </a:r>
            <a:r>
              <a:rPr lang="ru-RU" dirty="0" err="1"/>
              <a:t>тітки</a:t>
            </a:r>
            <a:r>
              <a:rPr lang="ru-RU" dirty="0"/>
              <a:t> </a:t>
            </a:r>
            <a:r>
              <a:rPr lang="ru-RU" dirty="0" err="1"/>
              <a:t>Поллі</a:t>
            </a:r>
            <a:r>
              <a:rPr lang="ru-RU" dirty="0"/>
              <a:t>. </a:t>
            </a:r>
            <a:r>
              <a:rPr lang="ru-RU" dirty="0" err="1"/>
              <a:t>Незважаючи</a:t>
            </a:r>
            <a:r>
              <a:rPr lang="ru-RU" dirty="0"/>
              <a:t> на </a:t>
            </a:r>
            <a:r>
              <a:rPr lang="ru-RU" dirty="0" err="1"/>
              <a:t>непосидючий</a:t>
            </a:r>
            <a:r>
              <a:rPr lang="ru-RU" dirty="0"/>
              <a:t> характер, Том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читає</a:t>
            </a:r>
            <a:r>
              <a:rPr lang="ru-RU" dirty="0"/>
              <a:t>, </a:t>
            </a:r>
            <a:r>
              <a:rPr lang="ru-RU" dirty="0" err="1"/>
              <a:t>перевагу</a:t>
            </a:r>
            <a:r>
              <a:rPr lang="ru-RU" dirty="0"/>
              <a:t> </a:t>
            </a:r>
            <a:r>
              <a:rPr lang="ru-RU" dirty="0" err="1"/>
              <a:t>віддає</a:t>
            </a:r>
            <a:r>
              <a:rPr lang="ru-RU" dirty="0"/>
              <a:t> </a:t>
            </a:r>
            <a:r>
              <a:rPr lang="ru-RU" dirty="0" err="1"/>
              <a:t>пригодницькій</a:t>
            </a:r>
            <a:r>
              <a:rPr lang="ru-RU" dirty="0"/>
              <a:t> </a:t>
            </a:r>
            <a:r>
              <a:rPr lang="ru-RU" dirty="0" err="1"/>
              <a:t>літературі</a:t>
            </a:r>
            <a:r>
              <a:rPr lang="ru-RU" dirty="0"/>
              <a:t>.</a:t>
            </a:r>
          </a:p>
        </p:txBody>
      </p:sp>
      <p:pic>
        <p:nvPicPr>
          <p:cNvPr id="4" name="Picture 5" descr="C:\Users\Ирина\Desktop\Tom_Soy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84784"/>
            <a:ext cx="2880320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376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2" name="Picture 2" descr="C:\Users\Ирина\Desktop\2809111_1_630_008_4283248_tom_sawy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9121" y="36900"/>
            <a:ext cx="4312831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Ирина\Desktop\screenshot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286890"/>
            <a:ext cx="4320481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Ирина\Desktop\soviet_cartoons_0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65" y="59106"/>
            <a:ext cx="4710500" cy="3258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2060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Гекльбері</a:t>
            </a:r>
            <a:r>
              <a:rPr lang="ru-RU" dirty="0"/>
              <a:t> </a:t>
            </a:r>
            <a:r>
              <a:rPr lang="ru-RU" dirty="0" err="1" smtClean="0"/>
              <a:t>Фін</a:t>
            </a:r>
            <a:r>
              <a:rPr lang="ru-RU" dirty="0" smtClean="0"/>
              <a:t>(«</a:t>
            </a:r>
            <a:r>
              <a:rPr lang="ru-RU" i="1" dirty="0" err="1" smtClean="0"/>
              <a:t>Пригоди</a:t>
            </a:r>
            <a:r>
              <a:rPr lang="ru-RU" i="1" dirty="0" smtClean="0"/>
              <a:t> </a:t>
            </a:r>
            <a:r>
              <a:rPr lang="ru-RU" i="1" dirty="0" err="1"/>
              <a:t>Гекльберрі</a:t>
            </a:r>
            <a:r>
              <a:rPr lang="ru-RU" i="1" dirty="0"/>
              <a:t> </a:t>
            </a:r>
            <a:r>
              <a:rPr lang="ru-RU" i="1" dirty="0" err="1" smtClean="0"/>
              <a:t>Фінна»Марк</a:t>
            </a:r>
            <a:r>
              <a:rPr lang="ru-RU" i="1" dirty="0" smtClean="0"/>
              <a:t> Твен)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275856" y="1609416"/>
            <a:ext cx="4420344" cy="4846320"/>
          </a:xfrm>
        </p:spPr>
        <p:txBody>
          <a:bodyPr>
            <a:normAutofit fontScale="62500" lnSpcReduction="20000"/>
          </a:bodyPr>
          <a:lstStyle/>
          <a:p>
            <a:r>
              <a:rPr lang="uk-UA" dirty="0" err="1"/>
              <a:t>Гек</a:t>
            </a:r>
            <a:r>
              <a:rPr lang="uk-UA" dirty="0"/>
              <a:t> </a:t>
            </a:r>
            <a:r>
              <a:rPr lang="uk-UA" dirty="0" err="1" smtClean="0"/>
              <a:t>Фінн-друг</a:t>
            </a:r>
            <a:r>
              <a:rPr lang="uk-UA" dirty="0" smtClean="0"/>
              <a:t> </a:t>
            </a:r>
            <a:r>
              <a:rPr lang="uk-UA" dirty="0"/>
              <a:t>Тома </a:t>
            </a:r>
            <a:r>
              <a:rPr lang="uk-UA" dirty="0" err="1"/>
              <a:t>Сойера</a:t>
            </a:r>
            <a:r>
              <a:rPr lang="uk-UA" dirty="0"/>
              <a:t>. </a:t>
            </a:r>
            <a:r>
              <a:rPr lang="uk-UA" dirty="0" smtClean="0"/>
              <a:t> Син </a:t>
            </a:r>
            <a:r>
              <a:rPr lang="uk-UA" dirty="0"/>
              <a:t>відомого у містечку п’яниці, який давно </a:t>
            </a:r>
            <a:r>
              <a:rPr lang="ru-RU" dirty="0"/>
              <a:t>помер, </a:t>
            </a:r>
            <a:r>
              <a:rPr lang="ru-RU" dirty="0" err="1"/>
              <a:t>нічого</a:t>
            </a:r>
            <a:r>
              <a:rPr lang="ru-RU" dirty="0"/>
              <a:t> не </a:t>
            </a:r>
            <a:r>
              <a:rPr lang="ru-RU" dirty="0" err="1"/>
              <a:t>залишивши</a:t>
            </a:r>
            <a:r>
              <a:rPr lang="ru-RU" dirty="0"/>
              <a:t> </a:t>
            </a:r>
            <a:r>
              <a:rPr lang="ru-RU" dirty="0" err="1"/>
              <a:t>синові</a:t>
            </a:r>
            <a:r>
              <a:rPr lang="ru-RU" dirty="0"/>
              <a:t>, </a:t>
            </a:r>
            <a:r>
              <a:rPr lang="ru-RU" dirty="0" err="1"/>
              <a:t>окрім</a:t>
            </a:r>
            <a:r>
              <a:rPr lang="ru-RU" dirty="0"/>
              <a:t> </a:t>
            </a:r>
            <a:r>
              <a:rPr lang="ru-RU" dirty="0" err="1"/>
              <a:t>поганої</a:t>
            </a:r>
            <a:r>
              <a:rPr lang="ru-RU" dirty="0"/>
              <a:t> </a:t>
            </a:r>
            <a:r>
              <a:rPr lang="ru-RU" dirty="0" err="1"/>
              <a:t>слави</a:t>
            </a:r>
            <a:r>
              <a:rPr lang="ru-RU" dirty="0"/>
              <a:t>, сирота, </a:t>
            </a:r>
            <a:r>
              <a:rPr lang="ru-RU" dirty="0" err="1"/>
              <a:t>злидар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власного</a:t>
            </a:r>
            <a:r>
              <a:rPr lang="ru-RU" dirty="0"/>
              <a:t> </a:t>
            </a:r>
            <a:r>
              <a:rPr lang="ru-RU" dirty="0" err="1"/>
              <a:t>притулку</a:t>
            </a:r>
            <a:r>
              <a:rPr lang="ru-RU" dirty="0"/>
              <a:t>, </a:t>
            </a:r>
            <a:r>
              <a:rPr lang="ru-RU" dirty="0" err="1"/>
              <a:t>одягнений</a:t>
            </a:r>
            <a:r>
              <a:rPr lang="ru-RU" dirty="0"/>
              <a:t> в недоноски з </a:t>
            </a:r>
            <a:r>
              <a:rPr lang="ru-RU" dirty="0" err="1"/>
              <a:t>дорослих</a:t>
            </a:r>
            <a:r>
              <a:rPr lang="ru-RU" dirty="0"/>
              <a:t> людей, не </a:t>
            </a:r>
            <a:r>
              <a:rPr lang="ru-RU" dirty="0" err="1"/>
              <a:t>викликав</a:t>
            </a:r>
            <a:r>
              <a:rPr lang="ru-RU" dirty="0"/>
              <a:t> </a:t>
            </a:r>
            <a:r>
              <a:rPr lang="ru-RU" dirty="0" err="1"/>
              <a:t>симпатії</a:t>
            </a:r>
            <a:r>
              <a:rPr lang="ru-RU" dirty="0"/>
              <a:t> </a:t>
            </a:r>
            <a:r>
              <a:rPr lang="ru-RU" dirty="0" err="1"/>
              <a:t>дорослих</a:t>
            </a:r>
            <a:r>
              <a:rPr lang="ru-RU" dirty="0"/>
              <a:t>,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побоювалися</a:t>
            </a:r>
            <a:r>
              <a:rPr lang="ru-RU" dirty="0"/>
              <a:t>. З ним </a:t>
            </a:r>
            <a:r>
              <a:rPr lang="ru-RU" dirty="0" err="1"/>
              <a:t>забороняли</a:t>
            </a:r>
            <a:r>
              <a:rPr lang="ru-RU" dirty="0"/>
              <a:t> </a:t>
            </a:r>
            <a:r>
              <a:rPr lang="ru-RU" dirty="0" err="1"/>
              <a:t>спілкуватися</a:t>
            </a:r>
            <a:r>
              <a:rPr lang="ru-RU" dirty="0"/>
              <a:t> </a:t>
            </a:r>
            <a:r>
              <a:rPr lang="ru-RU" dirty="0" err="1"/>
              <a:t>дітям</a:t>
            </a:r>
            <a:r>
              <a:rPr lang="ru-RU" dirty="0"/>
              <a:t> </a:t>
            </a:r>
            <a:r>
              <a:rPr lang="ru-RU" dirty="0" smtClean="0"/>
              <a:t>.</a:t>
            </a:r>
            <a:r>
              <a:rPr lang="uk-UA" dirty="0" smtClean="0"/>
              <a:t> </a:t>
            </a:r>
            <a:r>
              <a:rPr lang="uk-UA" dirty="0" err="1" smtClean="0"/>
              <a:t>Гек</a:t>
            </a:r>
            <a:r>
              <a:rPr lang="uk-UA" dirty="0" smtClean="0"/>
              <a:t> уміє </a:t>
            </a:r>
            <a:r>
              <a:rPr lang="uk-UA" dirty="0"/>
              <a:t>зберігати таємниці, взяти себе в руки в скрутну хвилину, що допомагає йому холоднокровно подумати й знайти вихід із складних ситуацій. благородне серце, яке здатне і співчувати і вболівати за інших. Він надійний, чесний і порядний. Йому заздрять усі діти містечка, адже </a:t>
            </a:r>
            <a:r>
              <a:rPr lang="uk-UA" dirty="0" err="1"/>
              <a:t>Гек</a:t>
            </a:r>
            <a:r>
              <a:rPr lang="uk-UA" dirty="0"/>
              <a:t> може не ходити до школи, не вчити уроки і бути господарем своєї долі. Хоча ніхто з них навіть не здогадується про те, як складно </a:t>
            </a:r>
            <a:r>
              <a:rPr lang="uk-UA" dirty="0" err="1"/>
              <a:t>Геку</a:t>
            </a:r>
            <a:r>
              <a:rPr lang="uk-UA" dirty="0"/>
              <a:t> жити в цьому світі. </a:t>
            </a:r>
            <a:endParaRPr lang="ru-RU" dirty="0"/>
          </a:p>
          <a:p>
            <a:endParaRPr lang="ru-RU" dirty="0"/>
          </a:p>
        </p:txBody>
      </p:sp>
      <p:pic>
        <p:nvPicPr>
          <p:cNvPr id="3075" name="Picture 3" descr="C:\Users\Ирина\Desktop\55791005_1267311847_4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85" y="2060848"/>
            <a:ext cx="3423058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495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Дік </a:t>
            </a:r>
            <a:r>
              <a:rPr lang="uk-UA" dirty="0" err="1" smtClean="0"/>
              <a:t>Сенд</a:t>
            </a:r>
            <a:r>
              <a:rPr lang="uk-UA" dirty="0" smtClean="0"/>
              <a:t>(«15-річний капітан» </a:t>
            </a:r>
            <a:r>
              <a:rPr lang="ru-RU" b="0" dirty="0"/>
              <a:t> </a:t>
            </a:r>
            <a:r>
              <a:rPr lang="ru-RU" dirty="0" smtClean="0"/>
              <a:t>Жюль Верн)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491880" y="1609416"/>
            <a:ext cx="4204320" cy="4846320"/>
          </a:xfrm>
        </p:spPr>
        <p:txBody>
          <a:bodyPr>
            <a:normAutofit fontScale="55000" lnSpcReduction="20000"/>
          </a:bodyPr>
          <a:lstStyle/>
          <a:p>
            <a:r>
              <a:rPr lang="ru-RU" dirty="0" err="1" smtClean="0"/>
              <a:t>Діку</a:t>
            </a:r>
            <a:r>
              <a:rPr lang="ru-RU" dirty="0" smtClean="0"/>
              <a:t> </a:t>
            </a:r>
            <a:r>
              <a:rPr lang="ru-RU" dirty="0" err="1"/>
              <a:t>Сенду</a:t>
            </a:r>
            <a:r>
              <a:rPr lang="ru-RU" dirty="0"/>
              <a:t> </a:t>
            </a:r>
            <a:r>
              <a:rPr lang="ru-RU" dirty="0" err="1"/>
              <a:t>усього</a:t>
            </a:r>
            <a:r>
              <a:rPr lang="ru-RU" dirty="0"/>
              <a:t> 15 </a:t>
            </a:r>
            <a:r>
              <a:rPr lang="ru-RU" dirty="0" err="1"/>
              <a:t>років</a:t>
            </a:r>
            <a:r>
              <a:rPr lang="ru-RU" dirty="0"/>
              <a:t>. Доля </a:t>
            </a:r>
            <a:r>
              <a:rPr lang="ru-RU" dirty="0" err="1"/>
              <a:t>була</a:t>
            </a:r>
            <a:r>
              <a:rPr lang="ru-RU" dirty="0"/>
              <a:t> до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суворою</a:t>
            </a:r>
            <a:r>
              <a:rPr lang="ru-RU" dirty="0"/>
              <a:t>: </a:t>
            </a:r>
            <a:r>
              <a:rPr lang="ru-RU" dirty="0" err="1"/>
              <a:t>Дік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знайдою</a:t>
            </a:r>
            <a:r>
              <a:rPr lang="ru-RU" dirty="0"/>
              <a:t>, </a:t>
            </a:r>
            <a:r>
              <a:rPr lang="ru-RU" dirty="0" err="1"/>
              <a:t>ім’я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дав перехожий,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відніс</a:t>
            </a:r>
            <a:r>
              <a:rPr lang="ru-RU" dirty="0"/>
              <a:t> хлопчика до </a:t>
            </a:r>
            <a:r>
              <a:rPr lang="ru-RU" dirty="0" err="1"/>
              <a:t>притулку</a:t>
            </a:r>
            <a:r>
              <a:rPr lang="ru-RU" dirty="0"/>
              <a:t>. Але, коли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підріс</a:t>
            </a:r>
            <a:r>
              <a:rPr lang="ru-RU" dirty="0"/>
              <a:t>, </a:t>
            </a:r>
            <a:r>
              <a:rPr lang="ru-RU" dirty="0" err="1"/>
              <a:t>містер</a:t>
            </a:r>
            <a:r>
              <a:rPr lang="ru-RU" dirty="0"/>
              <a:t> </a:t>
            </a:r>
            <a:r>
              <a:rPr lang="ru-RU" dirty="0" err="1"/>
              <a:t>Уелдон</a:t>
            </a:r>
            <a:r>
              <a:rPr lang="ru-RU" dirty="0"/>
              <a:t> </a:t>
            </a:r>
            <a:r>
              <a:rPr lang="ru-RU" dirty="0" err="1"/>
              <a:t>звернув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на </a:t>
            </a:r>
            <a:r>
              <a:rPr lang="ru-RU" dirty="0" err="1"/>
              <a:t>кмітливого</a:t>
            </a:r>
            <a:r>
              <a:rPr lang="ru-RU" dirty="0"/>
              <a:t> хлопчика й дав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вчитися</a:t>
            </a:r>
            <a:r>
              <a:rPr lang="ru-RU" dirty="0"/>
              <a:t> й </a:t>
            </a:r>
            <a:r>
              <a:rPr lang="ru-RU" dirty="0" err="1"/>
              <a:t>працювати</a:t>
            </a:r>
            <a:r>
              <a:rPr lang="ru-RU" dirty="0"/>
              <a:t> на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судні</a:t>
            </a:r>
            <a:r>
              <a:rPr lang="ru-RU" dirty="0"/>
              <a:t> «</a:t>
            </a:r>
            <a:r>
              <a:rPr lang="ru-RU" dirty="0" err="1"/>
              <a:t>Пілігрим</a:t>
            </a:r>
            <a:r>
              <a:rPr lang="ru-RU" dirty="0"/>
              <a:t>». </a:t>
            </a:r>
            <a:r>
              <a:rPr lang="ru-RU" dirty="0" err="1"/>
              <a:t>Дік</a:t>
            </a:r>
            <a:r>
              <a:rPr lang="ru-RU" dirty="0"/>
              <a:t> </a:t>
            </a:r>
            <a:r>
              <a:rPr lang="ru-RU" dirty="0" err="1"/>
              <a:t>Сенд</a:t>
            </a:r>
            <a:r>
              <a:rPr lang="ru-RU" dirty="0"/>
              <a:t> </a:t>
            </a:r>
            <a:r>
              <a:rPr lang="ru-RU" dirty="0" err="1"/>
              <a:t>мріяв</a:t>
            </a:r>
            <a:r>
              <a:rPr lang="ru-RU" dirty="0"/>
              <a:t> </a:t>
            </a:r>
            <a:r>
              <a:rPr lang="ru-RU" dirty="0" err="1"/>
              <a:t>вивчитися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стати моряком і </a:t>
            </a:r>
            <a:r>
              <a:rPr lang="ru-RU" dirty="0" err="1"/>
              <a:t>справжнім</a:t>
            </a:r>
            <a:r>
              <a:rPr lang="ru-RU" dirty="0"/>
              <a:t> </a:t>
            </a:r>
            <a:r>
              <a:rPr lang="ru-RU" dirty="0" err="1"/>
              <a:t>капітаном</a:t>
            </a:r>
            <a:r>
              <a:rPr lang="ru-RU" dirty="0"/>
              <a:t>. Але </a:t>
            </a:r>
            <a:r>
              <a:rPr lang="ru-RU" dirty="0" err="1"/>
              <a:t>випробування</a:t>
            </a:r>
            <a:r>
              <a:rPr lang="ru-RU" dirty="0"/>
              <a:t> юнака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починалися</a:t>
            </a:r>
            <a:r>
              <a:rPr lang="ru-RU" dirty="0"/>
              <a:t>. </a:t>
            </a:r>
            <a:r>
              <a:rPr lang="ru-RU" dirty="0" err="1"/>
              <a:t>Фізична</a:t>
            </a:r>
            <a:r>
              <a:rPr lang="ru-RU" dirty="0"/>
              <a:t> сила й </a:t>
            </a:r>
            <a:r>
              <a:rPr lang="ru-RU" dirty="0" err="1"/>
              <a:t>міцний</a:t>
            </a:r>
            <a:r>
              <a:rPr lang="ru-RU" dirty="0"/>
              <a:t> дух </a:t>
            </a:r>
            <a:r>
              <a:rPr lang="ru-RU" dirty="0" err="1"/>
              <a:t>допомогли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з </a:t>
            </a:r>
            <a:r>
              <a:rPr lang="ru-RU" dirty="0" err="1"/>
              <a:t>гідністю</a:t>
            </a:r>
            <a:r>
              <a:rPr lang="ru-RU" dirty="0"/>
              <a:t> </a:t>
            </a:r>
            <a:r>
              <a:rPr lang="ru-RU" dirty="0" err="1"/>
              <a:t>вийти</a:t>
            </a:r>
            <a:r>
              <a:rPr lang="ru-RU" dirty="0"/>
              <a:t> з </a:t>
            </a:r>
            <a:r>
              <a:rPr lang="ru-RU" dirty="0" err="1"/>
              <a:t>небезпечних</a:t>
            </a:r>
            <a:r>
              <a:rPr lang="ru-RU" dirty="0"/>
              <a:t> </a:t>
            </a:r>
            <a:r>
              <a:rPr lang="ru-RU" dirty="0" err="1"/>
              <a:t>ситуацій</a:t>
            </a:r>
            <a:r>
              <a:rPr lang="ru-RU" dirty="0"/>
              <a:t>. </a:t>
            </a:r>
            <a:r>
              <a:rPr lang="ru-RU" dirty="0" err="1"/>
              <a:t>Сміливість</a:t>
            </a:r>
            <a:r>
              <a:rPr lang="ru-RU" dirty="0"/>
              <a:t>, </a:t>
            </a:r>
            <a:r>
              <a:rPr lang="ru-RU" dirty="0" err="1"/>
              <a:t>рішучість</a:t>
            </a:r>
            <a:r>
              <a:rPr lang="ru-RU" dirty="0"/>
              <a:t> дозволяли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швидко</a:t>
            </a:r>
            <a:r>
              <a:rPr lang="ru-RU" dirty="0"/>
              <a:t> </a:t>
            </a:r>
            <a:r>
              <a:rPr lang="ru-RU" dirty="0" err="1"/>
              <a:t>діяти</a:t>
            </a:r>
            <a:r>
              <a:rPr lang="ru-RU" dirty="0"/>
              <a:t>. </a:t>
            </a:r>
            <a:r>
              <a:rPr lang="ru-RU" dirty="0" err="1"/>
              <a:t>Чуйність</a:t>
            </a:r>
            <a:r>
              <a:rPr lang="ru-RU" dirty="0"/>
              <a:t> і </a:t>
            </a:r>
            <a:r>
              <a:rPr lang="ru-RU" dirty="0" err="1"/>
              <a:t>відданість</a:t>
            </a:r>
            <a:r>
              <a:rPr lang="ru-RU" dirty="0"/>
              <a:t> </a:t>
            </a:r>
            <a:r>
              <a:rPr lang="ru-RU" dirty="0" err="1"/>
              <a:t>спонукали</a:t>
            </a:r>
            <a:r>
              <a:rPr lang="ru-RU" dirty="0"/>
              <a:t> юнака </a:t>
            </a:r>
            <a:r>
              <a:rPr lang="ru-RU" dirty="0" err="1"/>
              <a:t>піклуватися</a:t>
            </a:r>
            <a:r>
              <a:rPr lang="ru-RU" dirty="0"/>
              <a:t> про </a:t>
            </a:r>
            <a:r>
              <a:rPr lang="ru-RU" dirty="0" err="1"/>
              <a:t>місіс</a:t>
            </a:r>
            <a:r>
              <a:rPr lang="ru-RU" dirty="0"/>
              <a:t> </a:t>
            </a:r>
            <a:r>
              <a:rPr lang="ru-RU" dirty="0" err="1"/>
              <a:t>Уелдон</a:t>
            </a:r>
            <a:r>
              <a:rPr lang="ru-RU" dirty="0"/>
              <a:t> і Джека. </a:t>
            </a:r>
            <a:r>
              <a:rPr lang="ru-RU" dirty="0" err="1"/>
              <a:t>Відповідальність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головною </a:t>
            </a:r>
            <a:r>
              <a:rPr lang="ru-RU" dirty="0" err="1"/>
              <a:t>рисою</a:t>
            </a:r>
            <a:r>
              <a:rPr lang="ru-RU" dirty="0"/>
              <a:t> характеру </a:t>
            </a:r>
            <a:r>
              <a:rPr lang="ru-RU" dirty="0" err="1"/>
              <a:t>Діка</a:t>
            </a:r>
            <a:r>
              <a:rPr lang="ru-RU" dirty="0"/>
              <a:t>, </a:t>
            </a:r>
            <a:r>
              <a:rPr lang="ru-RU" dirty="0" err="1"/>
              <a:t>тож</a:t>
            </a:r>
            <a:r>
              <a:rPr lang="ru-RU" dirty="0"/>
              <a:t> не дивно,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п’ятнадцятирічний</a:t>
            </a:r>
            <a:r>
              <a:rPr lang="ru-RU" dirty="0"/>
              <a:t> </a:t>
            </a:r>
            <a:r>
              <a:rPr lang="ru-RU" dirty="0" err="1"/>
              <a:t>капітан</a:t>
            </a:r>
            <a:r>
              <a:rPr lang="ru-RU" dirty="0"/>
              <a:t> </a:t>
            </a:r>
            <a:r>
              <a:rPr lang="ru-RU" dirty="0" err="1"/>
              <a:t>хвилювався</a:t>
            </a:r>
            <a:r>
              <a:rPr lang="ru-RU" dirty="0"/>
              <a:t> за долю кожного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пасажирів</a:t>
            </a:r>
            <a:r>
              <a:rPr lang="ru-RU" dirty="0"/>
              <a:t> судна й </a:t>
            </a:r>
            <a:r>
              <a:rPr lang="ru-RU" dirty="0" err="1"/>
              <a:t>він</a:t>
            </a:r>
            <a:r>
              <a:rPr lang="ru-RU" dirty="0"/>
              <a:t> не </a:t>
            </a:r>
            <a:r>
              <a:rPr lang="ru-RU" dirty="0" err="1"/>
              <a:t>їв</a:t>
            </a:r>
            <a:r>
              <a:rPr lang="ru-RU" dirty="0"/>
              <a:t> і не спав, стоячи за штурвалом </a:t>
            </a:r>
            <a:r>
              <a:rPr lang="ru-RU" dirty="0" err="1"/>
              <a:t>цілими</a:t>
            </a:r>
            <a:r>
              <a:rPr lang="ru-RU" dirty="0"/>
              <a:t> </a:t>
            </a:r>
            <a:r>
              <a:rPr lang="ru-RU" dirty="0" err="1"/>
              <a:t>днями.До</a:t>
            </a:r>
            <a:r>
              <a:rPr lang="ru-RU" dirty="0"/>
              <a:t> </a:t>
            </a:r>
            <a:r>
              <a:rPr lang="ru-RU" dirty="0" err="1"/>
              <a:t>Діка</a:t>
            </a:r>
            <a:r>
              <a:rPr lang="ru-RU" dirty="0"/>
              <a:t> </a:t>
            </a:r>
            <a:r>
              <a:rPr lang="ru-RU" dirty="0" err="1"/>
              <a:t>Сенда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герої</a:t>
            </a:r>
            <a:r>
              <a:rPr lang="ru-RU" dirty="0"/>
              <a:t> </a:t>
            </a:r>
            <a:r>
              <a:rPr lang="ru-RU" dirty="0" err="1"/>
              <a:t>ставляться</a:t>
            </a:r>
            <a:r>
              <a:rPr lang="ru-RU" dirty="0"/>
              <a:t> з </a:t>
            </a:r>
            <a:r>
              <a:rPr lang="ru-RU" dirty="0" err="1"/>
              <a:t>повагою</a:t>
            </a:r>
            <a:r>
              <a:rPr lang="ru-RU" dirty="0"/>
              <a:t>, </a:t>
            </a:r>
            <a:r>
              <a:rPr lang="ru-RU" dirty="0" err="1"/>
              <a:t>сподіваючись</a:t>
            </a:r>
            <a:r>
              <a:rPr lang="ru-RU" dirty="0"/>
              <a:t> на </a:t>
            </a:r>
            <a:r>
              <a:rPr lang="ru-RU" dirty="0" err="1"/>
              <a:t>його</a:t>
            </a:r>
            <a:r>
              <a:rPr lang="ru-RU" dirty="0"/>
              <a:t> силу й </a:t>
            </a:r>
            <a:r>
              <a:rPr lang="ru-RU" dirty="0" err="1"/>
              <a:t>розум</a:t>
            </a:r>
            <a:r>
              <a:rPr lang="ru-RU" dirty="0"/>
              <a:t>, і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Негоро</a:t>
            </a:r>
            <a:r>
              <a:rPr lang="ru-RU" dirty="0"/>
              <a:t> і </a:t>
            </a:r>
            <a:r>
              <a:rPr lang="ru-RU" dirty="0" err="1"/>
              <a:t>Гарріс</a:t>
            </a:r>
            <a:r>
              <a:rPr lang="ru-RU" dirty="0"/>
              <a:t> </a:t>
            </a:r>
            <a:r>
              <a:rPr lang="ru-RU" dirty="0" err="1"/>
              <a:t>вороже</a:t>
            </a:r>
            <a:r>
              <a:rPr lang="ru-RU" dirty="0"/>
              <a:t> </a:t>
            </a:r>
            <a:r>
              <a:rPr lang="ru-RU" dirty="0" err="1"/>
              <a:t>ставляться</a:t>
            </a:r>
            <a:r>
              <a:rPr lang="ru-RU" dirty="0"/>
              <a:t> до </a:t>
            </a:r>
            <a:r>
              <a:rPr lang="ru-RU" dirty="0" err="1"/>
              <a:t>капітана</a:t>
            </a:r>
            <a:r>
              <a:rPr lang="ru-RU" dirty="0"/>
              <a:t>, </a:t>
            </a:r>
            <a:r>
              <a:rPr lang="ru-RU" dirty="0" err="1"/>
              <a:t>бо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стає</a:t>
            </a:r>
            <a:r>
              <a:rPr lang="ru-RU" dirty="0"/>
              <a:t> на </a:t>
            </a:r>
            <a:r>
              <a:rPr lang="ru-RU" dirty="0" err="1"/>
              <a:t>заваді</a:t>
            </a:r>
            <a:r>
              <a:rPr lang="ru-RU" dirty="0"/>
              <a:t> </a:t>
            </a:r>
            <a:r>
              <a:rPr lang="ru-RU" dirty="0" err="1"/>
              <a:t>їхнім</a:t>
            </a:r>
            <a:r>
              <a:rPr lang="ru-RU" dirty="0"/>
              <a:t> </a:t>
            </a:r>
            <a:r>
              <a:rPr lang="ru-RU" dirty="0" err="1"/>
              <a:t>підступним</a:t>
            </a:r>
            <a:r>
              <a:rPr lang="ru-RU" dirty="0"/>
              <a:t> планам.</a:t>
            </a:r>
          </a:p>
          <a:p>
            <a:endParaRPr lang="ru-RU" dirty="0"/>
          </a:p>
        </p:txBody>
      </p:sp>
      <p:pic>
        <p:nvPicPr>
          <p:cNvPr id="4" name="Picture 6" descr="C:\Users\Ирина\Desktop\926bpfea1n224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28800"/>
            <a:ext cx="3312368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573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ишукана">
  <a:themeElements>
    <a:clrScheme name="Вишукана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Вишукана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ишукана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612</TotalTime>
  <Words>520</Words>
  <Application>Microsoft Office PowerPoint</Application>
  <PresentationFormat>Екран (4:3)</PresentationFormat>
  <Paragraphs>13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14</vt:i4>
      </vt:variant>
    </vt:vector>
  </HeadingPairs>
  <TitlesOfParts>
    <vt:vector size="15" baseType="lpstr">
      <vt:lpstr>Вишукана</vt:lpstr>
      <vt:lpstr>Дитячі образи у Світовій літературі</vt:lpstr>
      <vt:lpstr>Ванюша(«Доля людини» М.Шолохов)</vt:lpstr>
      <vt:lpstr>Презентація PowerPoint</vt:lpstr>
      <vt:lpstr>Деві(«Останній дюйм» Д. Олдрідж)</vt:lpstr>
      <vt:lpstr>Презентація PowerPoint</vt:lpstr>
      <vt:lpstr>Том Сойер(«Пригоди Тома Сойера» Марк Твен)</vt:lpstr>
      <vt:lpstr>Презентація PowerPoint</vt:lpstr>
      <vt:lpstr>Гекльбері Фін(«Пригоди Гекльберрі Фінна»Марк Твен)</vt:lpstr>
      <vt:lpstr>Дік Сенд(«15-річний капітан»  Жюль Верн)</vt:lpstr>
      <vt:lpstr>Презентація PowerPoint</vt:lpstr>
      <vt:lpstr>Презентація PowerPoint</vt:lpstr>
      <vt:lpstr>Олівер Твіст(«Пригоди Олівера Твіста» Ч.Діккенс)</vt:lpstr>
      <vt:lpstr>Презентація PowerPoint</vt:lpstr>
      <vt:lpstr>Презентація PowerPoint</vt:lpstr>
    </vt:vector>
  </TitlesOfParts>
  <Company>Win-Yagd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Ирина</dc:creator>
  <cp:lastModifiedBy>Ирина</cp:lastModifiedBy>
  <cp:revision>19</cp:revision>
  <dcterms:created xsi:type="dcterms:W3CDTF">2014-11-19T09:24:11Z</dcterms:created>
  <dcterms:modified xsi:type="dcterms:W3CDTF">2014-11-23T13:45:11Z</dcterms:modified>
</cp:coreProperties>
</file>